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Roboto" panose="02000000000000000000" pitchFamily="2" charset="0"/>
      <p:regular r:id="rId10"/>
      <p:bold r:id="rId11"/>
      <p:italic r:id="rId12"/>
    </p:embeddedFont>
    <p:embeddedFont>
      <p:font typeface="Saira Medium" pitchFamily="2" charset="77"/>
      <p:regular r:id="rId13"/>
    </p:embeddedFont>
  </p:embeddedFontLst>
  <p:defaultTextStyle>
    <a:defPPr>
      <a:defRPr lang="en-A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10"/>
  </p:normalViewPr>
  <p:slideViewPr>
    <p:cSldViewPr snapToGrid="0" snapToObjects="1">
      <p:cViewPr varScale="1">
        <p:scale>
          <a:sx n="106" d="100"/>
          <a:sy n="106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3141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649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Project LunarLife: Exploring NASA’s Space Biology through AI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776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NASA Space Apps Challenge project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957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Developed to explore 600+ NASA space bioscience papers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137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Uses AI to summarize, visualize, and discover research insights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318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Built with Streamlit, OpenAI/Ollama, and PyVis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33951" y="6105049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meets space science — unlocking the future of biology beyond Earth.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93790" y="5849898"/>
            <a:ext cx="30480" cy="873204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11" name="Picture 10" descr="A logo of a planet&#10;&#10;AI-generated content may be incorrect.">
            <a:extLst>
              <a:ext uri="{FF2B5EF4-FFF2-40B4-BE49-F238E27FC236}">
                <a16:creationId xmlns:a16="http://schemas.microsoft.com/office/drawing/2014/main" id="{A9BF6D3D-1878-71A7-C2EC-2C0C738C8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052" y="2598065"/>
            <a:ext cx="5267558" cy="526755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119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Why LunarLife?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6930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The Problem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7420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NASA’s Space Biology archives contain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hundreds of papers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often difficult to search or analyze.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842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Scientists need a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centralized tool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explore results, trends, and knowledge gaps.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264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search engines fail to connect related studies or summarize insights effectively.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33951" y="5499616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Information is abundant — insight is scarce.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93790" y="5244465"/>
            <a:ext cx="30480" cy="873204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9" name="Picture 8" descr="A logo of a planet&#10;&#10;AI-generated content may be incorrect.">
            <a:extLst>
              <a:ext uri="{FF2B5EF4-FFF2-40B4-BE49-F238E27FC236}">
                <a16:creationId xmlns:a16="http://schemas.microsoft.com/office/drawing/2014/main" id="{759D60E6-1F27-4B13-93D1-51D638996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098" y="160816"/>
            <a:ext cx="2128280" cy="2128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0832"/>
            <a:ext cx="41264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AI-Powered Research Assistant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471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The Solution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5209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LunarLife integrates AI models to summarize and analyze NASA bioscience research.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631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dashboard for fast exploration.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053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Generates knowledge graphs to visualize research connections.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4751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chat assistant for contextual questions on any publication.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33951" y="5720715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LunarLife turns complex literature into accessible, actionable knowledge.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5465564"/>
            <a:ext cx="30480" cy="873204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10" name="Picture 9" descr="A logo of a planet&#10;&#10;AI-generated content may be incorrect.">
            <a:extLst>
              <a:ext uri="{FF2B5EF4-FFF2-40B4-BE49-F238E27FC236}">
                <a16:creationId xmlns:a16="http://schemas.microsoft.com/office/drawing/2014/main" id="{FFCE28DD-7FF7-8D42-1DF9-26EBDC720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098" y="160816"/>
            <a:ext cx="2128280" cy="2128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4137"/>
            <a:ext cx="30207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What LunarLife Can Do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2952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Core Features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93790" y="2344222"/>
            <a:ext cx="4196358" cy="2085142"/>
          </a:xfrm>
          <a:prstGeom prst="roundRect">
            <a:avLst>
              <a:gd name="adj" fmla="val 7017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5" name="Shape 3"/>
          <p:cNvSpPr/>
          <p:nvPr/>
        </p:nvSpPr>
        <p:spPr>
          <a:xfrm>
            <a:off x="763310" y="2344222"/>
            <a:ext cx="121920" cy="2085142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6" name="Text 4"/>
          <p:cNvSpPr/>
          <p:nvPr/>
        </p:nvSpPr>
        <p:spPr>
          <a:xfrm>
            <a:off x="1142524" y="2601516"/>
            <a:ext cx="28697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Smart Summarization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091934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Extracts key findings and conclusions from papers.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344222"/>
            <a:ext cx="4196358" cy="2085142"/>
          </a:xfrm>
          <a:prstGeom prst="roundRect">
            <a:avLst>
              <a:gd name="adj" fmla="val 7017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9" name="Shape 7"/>
          <p:cNvSpPr/>
          <p:nvPr/>
        </p:nvSpPr>
        <p:spPr>
          <a:xfrm>
            <a:off x="5186482" y="2344222"/>
            <a:ext cx="121920" cy="2085142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0" name="Text 8"/>
          <p:cNvSpPr/>
          <p:nvPr/>
        </p:nvSpPr>
        <p:spPr>
          <a:xfrm>
            <a:off x="5565696" y="2601516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Knowledge Graph Visualization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65696" y="3446264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Connects related studies, authors, and topics.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344222"/>
            <a:ext cx="4196358" cy="2085142"/>
          </a:xfrm>
          <a:prstGeom prst="roundRect">
            <a:avLst>
              <a:gd name="adj" fmla="val 7017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13" name="Shape 11"/>
          <p:cNvSpPr/>
          <p:nvPr/>
        </p:nvSpPr>
        <p:spPr>
          <a:xfrm>
            <a:off x="9609653" y="2344222"/>
            <a:ext cx="121920" cy="2085142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4" name="Text 12"/>
          <p:cNvSpPr/>
          <p:nvPr/>
        </p:nvSpPr>
        <p:spPr>
          <a:xfrm>
            <a:off x="9988868" y="26015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Interactive Chat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8868" y="3091934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Ask natural language questions about any study.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4656177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17" name="Shape 15"/>
          <p:cNvSpPr/>
          <p:nvPr/>
        </p:nvSpPr>
        <p:spPr>
          <a:xfrm>
            <a:off x="763310" y="4656177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8" name="Text 16"/>
          <p:cNvSpPr/>
          <p:nvPr/>
        </p:nvSpPr>
        <p:spPr>
          <a:xfrm>
            <a:off x="1142524" y="49134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Dynamic Filtering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1142524" y="5403890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Search by year, topic, or keyword.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5216962" y="4656177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21" name="Shape 19"/>
          <p:cNvSpPr/>
          <p:nvPr/>
        </p:nvSpPr>
        <p:spPr>
          <a:xfrm>
            <a:off x="5186482" y="4656177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22" name="Text 20"/>
          <p:cNvSpPr/>
          <p:nvPr/>
        </p:nvSpPr>
        <p:spPr>
          <a:xfrm>
            <a:off x="5565696" y="4913471"/>
            <a:ext cx="29422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Real-Time AI Selection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5565696" y="5403890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Switch between OpenAI and Ollama models.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133951" y="6897291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 the power of AI and data visualization — unified in one dashboard.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93790" y="6642140"/>
            <a:ext cx="30480" cy="873204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26" name="Picture 25" descr="A logo of a planet&#10;&#10;AI-generated content may be incorrect.">
            <a:extLst>
              <a:ext uri="{FF2B5EF4-FFF2-40B4-BE49-F238E27FC236}">
                <a16:creationId xmlns:a16="http://schemas.microsoft.com/office/drawing/2014/main" id="{BDA68A77-9AFD-EFEE-59E4-C9C8FAEE8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098" y="160816"/>
            <a:ext cx="2128280" cy="2128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79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How It Works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4691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System Architecture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251805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2873097"/>
            <a:ext cx="4196358" cy="30480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6" name="Text 4"/>
          <p:cNvSpPr/>
          <p:nvPr/>
        </p:nvSpPr>
        <p:spPr>
          <a:xfrm>
            <a:off x="793790" y="3047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Frontend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3537823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Streamlit UI (modern, responsive)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16962" y="251805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873097"/>
            <a:ext cx="4196358" cy="30480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0" name="Text 8"/>
          <p:cNvSpPr/>
          <p:nvPr/>
        </p:nvSpPr>
        <p:spPr>
          <a:xfrm>
            <a:off x="5216962" y="3047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Backend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16962" y="3537823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 engine calling summarizer models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640133" y="251805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2873097"/>
            <a:ext cx="4196358" cy="30480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4" name="Text 12"/>
          <p:cNvSpPr/>
          <p:nvPr/>
        </p:nvSpPr>
        <p:spPr>
          <a:xfrm>
            <a:off x="9640133" y="3047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Data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40133" y="3537823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NASA Space Biology publication CSVs</a:t>
            </a:r>
            <a:b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en-US" sz="1750" i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Links in the </a:t>
            </a:r>
            <a:r>
              <a:rPr lang="en-US" sz="1750" i="1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Github</a:t>
            </a:r>
            <a:r>
              <a:rPr lang="en-US" sz="1750" i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Repo</a:t>
            </a:r>
            <a:endParaRPr lang="en-US" sz="1750" i="1" dirty="0"/>
          </a:p>
        </p:txBody>
      </p:sp>
      <p:sp>
        <p:nvSpPr>
          <p:cNvPr id="16" name="Text 14"/>
          <p:cNvSpPr/>
          <p:nvPr/>
        </p:nvSpPr>
        <p:spPr>
          <a:xfrm>
            <a:off x="793790" y="466046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93790" y="5015508"/>
            <a:ext cx="6407944" cy="30480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8" name="Text 16"/>
          <p:cNvSpPr/>
          <p:nvPr/>
        </p:nvSpPr>
        <p:spPr>
          <a:xfrm>
            <a:off x="793790" y="51898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93790" y="5680234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PyVis network graph and AI summaries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428548" y="466046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Saira Light" pitchFamily="34" charset="0"/>
                <a:ea typeface="Saira Light" pitchFamily="34" charset="-122"/>
                <a:cs typeface="Saira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428548" y="5015508"/>
            <a:ext cx="6407944" cy="30480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22" name="Text 20"/>
          <p:cNvSpPr/>
          <p:nvPr/>
        </p:nvSpPr>
        <p:spPr>
          <a:xfrm>
            <a:off x="7428548" y="51898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Cache Layer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428548" y="5680234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Speeds up data retrieval with Streamlit caching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133951" y="6723459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seamless blend of data science, web tech, and AI for space research.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93790" y="6468308"/>
            <a:ext cx="30480" cy="873204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26" name="Picture 25" descr="A logo of a planet&#10;&#10;AI-generated content may be incorrect.">
            <a:extLst>
              <a:ext uri="{FF2B5EF4-FFF2-40B4-BE49-F238E27FC236}">
                <a16:creationId xmlns:a16="http://schemas.microsoft.com/office/drawing/2014/main" id="{2C7C5D37-72C9-943B-697E-D6FD2C983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098" y="160816"/>
            <a:ext cx="2128280" cy="2128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38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How It Looks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0750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Visual Showcase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1239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Include screenshots (these match your assets):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420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Dashboard Interface 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842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Summarizer Examples 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6264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Chat Assistant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33951" y="6117669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LunarLife is both beautiful and functional — science made interactive.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862518"/>
            <a:ext cx="30480" cy="873204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6A11FF-48C4-7CD6-B286-AFABDC465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9621" y="4114800"/>
            <a:ext cx="5657508" cy="3276641"/>
          </a:xfrm>
          <a:prstGeom prst="rect">
            <a:avLst/>
          </a:prstGeom>
        </p:spPr>
      </p:pic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233D1CC-57D4-9CCB-404D-0A57476516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9621" y="476568"/>
            <a:ext cx="5622837" cy="32766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0832"/>
            <a:ext cx="49318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C8337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Future of Space Research Exploration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471976"/>
            <a:ext cx="59799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Impact &amp; Future Vision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5209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 scientists in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mission planning for Moon &amp; Mars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631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Expand dataset to include Earth and planetary bioscience research.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053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citation network analysis and automated report generation.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4751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Open-source contribution and community-driven dataset updates.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33951" y="5720715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LunarLife is just the beginning — building the next frontier of AI-powered discovery.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5465564"/>
            <a:ext cx="30480" cy="873204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AE"/>
          </a:p>
        </p:txBody>
      </p:sp>
      <p:pic>
        <p:nvPicPr>
          <p:cNvPr id="11" name="Picture 10" descr="A qr code with ornaments from a bar&#10;&#10;AI-generated content may be incorrect.">
            <a:extLst>
              <a:ext uri="{FF2B5EF4-FFF2-40B4-BE49-F238E27FC236}">
                <a16:creationId xmlns:a16="http://schemas.microsoft.com/office/drawing/2014/main" id="{88500969-FCE9-CE7F-1E62-BE2BD2D22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0464" y="-266382"/>
            <a:ext cx="6350000" cy="6350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403</Words>
  <Application>Microsoft Macintosh PowerPoint</Application>
  <PresentationFormat>Custom</PresentationFormat>
  <Paragraphs>71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Roboto</vt:lpstr>
      <vt:lpstr>Saira Medium</vt:lpstr>
      <vt:lpstr>Saira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Dev Raj</cp:lastModifiedBy>
  <cp:revision>3</cp:revision>
  <dcterms:created xsi:type="dcterms:W3CDTF">2025-10-05T17:33:03Z</dcterms:created>
  <dcterms:modified xsi:type="dcterms:W3CDTF">2025-10-05T17:49:51Z</dcterms:modified>
</cp:coreProperties>
</file>